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25" autoAdjust="0"/>
    <p:restoredTop sz="94660"/>
  </p:normalViewPr>
  <p:slideViewPr>
    <p:cSldViewPr>
      <p:cViewPr varScale="1">
        <p:scale>
          <a:sx n="46" d="100"/>
          <a:sy n="46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9875A-DE41-4467-8DCB-5D5D3FAEED2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6DCEB-8BBB-468F-8F84-4BC69899A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6DCEB-8BBB-468F-8F84-4BC69899AEC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FAABA-60FE-45F1-BEA1-3D5BFF06DF7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E9CD5-5138-4CFF-8CD5-9F81673D5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Eva_berghof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Adolf_Hitler-1933.jpg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4038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presentation was created under the fair use exemption of the U.S. Copyright law. Educational use guidelines were followed, and further use is restricted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3000">
              <a:schemeClr val="tx1"/>
            </a:gs>
            <a:gs pos="28000">
              <a:srgbClr val="FF0000"/>
            </a:gs>
            <a:gs pos="42999">
              <a:schemeClr val="tx1"/>
            </a:gs>
            <a:gs pos="58000">
              <a:srgbClr val="FF0000"/>
            </a:gs>
            <a:gs pos="72000">
              <a:schemeClr val="tx1"/>
            </a:gs>
            <a:gs pos="87000">
              <a:srgbClr val="FF0000"/>
            </a:gs>
            <a:gs pos="100000">
              <a:schemeClr val="tx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8828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Hitler later died after marring 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990600"/>
            <a:ext cx="6237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His spouse Eva Braun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http://upload.wikimedia.org/wikipedia/en/thumb/1/1d/Eva_berghof.jpg/200px-Eva_berghof.jpg">
            <a:hlinkClick r:id="rId2" tooltip="Eva berghof.jp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057400"/>
            <a:ext cx="3953771" cy="4191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590800"/>
            <a:ext cx="6400800" cy="17526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askerville Old Face" pitchFamily="18" charset="0"/>
              </a:rPr>
              <a:t>By Blake Williams</a:t>
            </a:r>
            <a:endParaRPr lang="en-US" sz="6000" dirty="0">
              <a:latin typeface="Baskerville Old Fac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Adolf Hitler</a:t>
            </a:r>
            <a:endParaRPr lang="en-US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fl.htmlplanet.com/swastik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75"/>
            <a:ext cx="9144000" cy="685382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096000" y="838200"/>
            <a:ext cx="2743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Adolf Hitler</a:t>
            </a:r>
            <a:endParaRPr lang="en-U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6" name="Picture 4" descr="Adolf Hitler">
            <a:hlinkClick r:id="rId3" tooltip="Adolf Hitl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334560"/>
            <a:ext cx="2590800" cy="37422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itesatlas.com/Maps/Maps/50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8543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313254" y="0"/>
            <a:ext cx="4830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was born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990600"/>
            <a:ext cx="3983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April 20 1889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167" y="5638800"/>
            <a:ext cx="89898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Braunau am Inn, Austria-hungry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3733800" y="762000"/>
            <a:ext cx="1066800" cy="16002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0091" y="0"/>
            <a:ext cx="7723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died in Berlin Germany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63148" y="762000"/>
            <a:ext cx="4980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 April 30 1945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9800" y="2286000"/>
            <a:ext cx="2850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 age 56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 descr="http://www.umsl.edu/services/govdocs/wofact2003/maps/gm-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44781"/>
            <a:ext cx="4953000" cy="53132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1143000"/>
            <a:ext cx="6763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is a veteran of WWI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8496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Things you might not know</a:t>
            </a:r>
            <a:endParaRPr lang="en-US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220980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lead attacks in world war two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800600"/>
            <a:ext cx="8963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promoted anti communism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brainmind.com/images/4x2FlagNa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8451"/>
            <a:ext cx="3124200" cy="553954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651966" y="0"/>
            <a:ext cx="6492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just one year after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84191" y="762000"/>
            <a:ext cx="6559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Joining the Nazi party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5200" y="1752600"/>
            <a:ext cx="5770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was their leader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prstDash val="solid"/>
                </a:ln>
                <a:gradFill flip="none"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  <a:tileRect/>
                </a:gra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</a:rPr>
              <a:t>He had a very troubled </a:t>
            </a:r>
            <a:endParaRPr lang="en-US" sz="6600" dirty="0">
              <a:ln w="18415" cmpd="sng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prstDash val="solid"/>
              </a:ln>
              <a:gradFill flip="none"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  <a:tileRect/>
              </a:gra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05400" y="990600"/>
            <a:ext cx="34096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18415" cmpd="sng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home life</a:t>
            </a:r>
            <a:endParaRPr lang="en-US" sz="6600" b="0" cap="none" spc="0" dirty="0">
              <a:ln w="18415" cmpd="sng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prstDash val="solid"/>
              </a:ln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tbn0.google.com/hosted/images/c?q=d54caaad1f2bb232_lan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810000" cy="5715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257800" y="2971800"/>
            <a:ext cx="3361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Alois Hitler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3886200" y="2895600"/>
            <a:ext cx="1447800" cy="990600"/>
          </a:xfrm>
          <a:prstGeom prst="leftArrow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eocities.com/Athens/Acropolis/2354/ypre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5665426" cy="3810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0"/>
            <a:ext cx="5971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participated in a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85800"/>
            <a:ext cx="7277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Number of major battles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295400"/>
            <a:ext cx="6407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 the Western Front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10200"/>
            <a:ext cx="86987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British soldiers holding the line in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5934670"/>
            <a:ext cx="2459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1916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133</Words>
  <Application>Microsoft Office PowerPoint</Application>
  <PresentationFormat>On-screen Show (4:3)</PresentationFormat>
  <Paragraphs>28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U.S. Copyright law. Educational use guidelines were followed, and further use is restricted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use guidelines were followed, and further use is restricted</dc:title>
  <dc:creator>USER</dc:creator>
  <cp:lastModifiedBy>USER</cp:lastModifiedBy>
  <cp:revision>18</cp:revision>
  <dcterms:created xsi:type="dcterms:W3CDTF">2009-03-10T19:57:51Z</dcterms:created>
  <dcterms:modified xsi:type="dcterms:W3CDTF">2009-04-02T20:13:09Z</dcterms:modified>
</cp:coreProperties>
</file>